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2" r:id="rId8"/>
    <p:sldId id="260" r:id="rId9"/>
    <p:sldId id="263" r:id="rId10"/>
    <p:sldId id="259" r:id="rId11"/>
    <p:sldId id="264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7D8D1-8DBD-48CE-AF7F-18541863FDC9}" v="20" dt="2020-06-17T15:07:13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5682A42-E11B-2543-BE5F-06CCC187F2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0E40B3-0940-8B40-BC3E-A6EFFCE2C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150" y="2225675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09622-B461-2542-9E98-517CC7C29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150" y="4786316"/>
            <a:ext cx="9144000" cy="13858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58B4C-533D-D14C-BC99-BCD2B362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8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C85A43-9B96-5B45-B1AA-50484A96D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7C34D-D31E-8643-B56A-4546F11E7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CE1DE-E53A-5147-BDC9-5C5ED964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4C6AD-5243-254A-A3AB-B0A553B2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CCEC8-040E-9544-A7CD-1ED57DF0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6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7FB0-0DF5-D945-9842-7320A21D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7D4E4-EAB5-3244-B6EC-D9F246DDF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75254-37C9-3545-BC00-C4F5D260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FC761-85AD-F347-9C36-4B28455B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6C212-690F-A541-99F8-41B4F5C9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C61C-EC4D-1940-B9A2-94FD8C44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5473-D876-DA42-A1B4-BF224E9BE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B9872-BE5D-B44C-8197-649D1F56E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E6CBF-2CDE-3E4F-B838-5DDB8DE3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06093-CA78-C447-BB7C-7837CA08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629B1-13FB-B447-BBFD-E1822C12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1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24D7-C748-544D-A3E4-301BA693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A233E-F3D1-6D4B-8B92-96A5BDE0D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D5B41-8B91-744C-93CA-811ECAA29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BCB51-F9EF-4048-8264-DADDCEB71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A5CDF-2ECE-6A42-9D32-48BA65FBA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36F4FD-D1B1-7F4E-8785-BFFB2B8F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8FAB4E-C653-8842-8309-EBD9BFFA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9FEFC-0C6D-B145-8CB5-E48472FD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2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66DF-7D8E-B745-883F-F4189B73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799A8F-0BB4-1542-8B42-5ABA67B2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7AEFE6-28C7-BD43-AB27-C0B92896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A4319-1E9D-6549-A988-B73FA2E84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3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EFC50E-1C8E-1E47-9057-240E0F6F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FF529-F35B-704A-BA7B-493BB252A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4B958-CF63-1948-9A0A-2D42E0AD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6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ED05-BB8F-D54B-AD7C-62392DAF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B5A5-E209-EF49-93C5-2A34CD614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93DDD-A487-A64C-A8F7-C73B116E1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CE2BC-66E6-504A-8E71-210C005D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59F14-4A85-F24C-A0BD-7A24CCDC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5C254-E322-694B-838D-6068DF25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1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1717-5072-4647-A506-7A248F6FC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BDC5D0-D88C-F74D-9505-4964B3645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469CA-7D56-C943-8997-742E665A0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F433D-DE0E-DE40-AD02-84FEE7B7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625AB-F6D9-2C45-A63D-E8EE531F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4769-84CC-DF4A-A4DB-F46460DD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5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8576-E61E-0B42-9901-C602610F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D3310-2EFA-A04C-B79C-037A95682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5AE7A-C826-C44A-B184-2543BA73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914581-5973-AA41-9876-B6E376FE879C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1C37D-6587-924E-89D4-80F7D95A9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19773-BFA9-1B4C-B537-D8D1D2A4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69E-3047-794C-8347-00C6E847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0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2D28361-11EB-A545-902C-FF0B55978BF2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DE88C-F6E4-154F-B30A-BCA12AD7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86BFE-6AC8-E441-B8B6-B925B8B15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F4740-A283-1C47-8671-B24D4597FF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59944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85"/>
                </a:solidFill>
              </a:defRPr>
            </a:lvl1pPr>
          </a:lstStyle>
          <a:p>
            <a:fld id="{BCD5369E-3047-794C-8347-00C6E84794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6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3385"/>
          </a:solidFill>
          <a:latin typeface="Montserrat ExtraBold" pitchFamily="2" charset="77"/>
          <a:ea typeface="Roboto Condensed" panose="02000000000000000000" pitchFamily="2" charset="0"/>
          <a:cs typeface="Montserrat ExtraBold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3385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3385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3385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3385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3385"/>
          </a:solidFill>
          <a:latin typeface="Roboto Medium" panose="02000000000000000000" pitchFamily="2" charset="0"/>
          <a:ea typeface="Roboto Medium" panose="02000000000000000000" pitchFamily="2" charset="0"/>
          <a:cs typeface="Roboto Medium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itleIX-NLC@dcccd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ounseling@dcccd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llascollege.edu/caasa" TargetMode="External"/><Relationship Id="rId2" Type="http://schemas.openxmlformats.org/officeDocument/2006/relationships/hyperlink" Target="mailto:jaimetorres@dcccd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cfv.org/" TargetMode="External"/><Relationship Id="rId2" Type="http://schemas.openxmlformats.org/officeDocument/2006/relationships/hyperlink" Target="https://www.texasattorneygeneral.gov/crime-victims/crime-victims-compensation-progra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lkingawareness.org/definition-faqs/" TargetMode="External"/><Relationship Id="rId2" Type="http://schemas.openxmlformats.org/officeDocument/2006/relationships/hyperlink" Target="https://www.dallascollege.edu/slife/clubs-organizations/pages/caasa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C5BD-F253-8440-A39E-1B94457A8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Stalking Awareness:</a:t>
            </a:r>
            <a:br>
              <a:rPr lang="en-US" dirty="0" smtClean="0"/>
            </a:br>
            <a:r>
              <a:rPr lang="en-US" sz="3100" dirty="0" smtClean="0"/>
              <a:t>Know it!</a:t>
            </a:r>
            <a:br>
              <a:rPr lang="en-US" sz="3100" dirty="0" smtClean="0"/>
            </a:br>
            <a:r>
              <a:rPr lang="en-US" sz="3100" dirty="0" smtClean="0"/>
              <a:t>Name it!</a:t>
            </a:r>
            <a:br>
              <a:rPr lang="en-US" sz="3100" dirty="0" smtClean="0"/>
            </a:br>
            <a:r>
              <a:rPr lang="en-US" sz="3100" dirty="0" smtClean="0"/>
              <a:t>Stop it!</a:t>
            </a:r>
            <a:br>
              <a:rPr lang="en-US" sz="3100" dirty="0" smtClean="0"/>
            </a:br>
            <a:r>
              <a:rPr lang="en-US" sz="3100" dirty="0" smtClean="0"/>
              <a:t>Talk about it!</a:t>
            </a:r>
            <a:endParaRPr lang="en-US" sz="3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28294-B5B5-874E-A4D4-70A1E8A0CC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</a:t>
            </a:r>
            <a:r>
              <a:rPr lang="en-US" dirty="0"/>
              <a:t>by Dallas College Counseling and Psychological Services (CAPS) &amp;  </a:t>
            </a:r>
          </a:p>
          <a:p>
            <a:r>
              <a:rPr lang="en-US" dirty="0"/>
              <a:t>The College Alliance Against Sexual Assault (CAASA)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9823-F5B8-094E-9352-836FC7B38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6717A-2595-E84F-8648-3F70AEC9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Attendees will be able to:</a:t>
            </a:r>
          </a:p>
          <a:p>
            <a:pPr lvl="1"/>
            <a:r>
              <a:rPr lang="en-US" dirty="0"/>
              <a:t>Define stalking</a:t>
            </a:r>
          </a:p>
          <a:p>
            <a:pPr lvl="1"/>
            <a:r>
              <a:rPr lang="en-US" dirty="0"/>
              <a:t>List at least three community resources available for victims of stalking or other interpersonal violence.</a:t>
            </a:r>
          </a:p>
          <a:p>
            <a:pPr lvl="1"/>
            <a:r>
              <a:rPr lang="en-US" dirty="0"/>
              <a:t>List at least three resources for reporting stalking and interpersonal violence on campus.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Stalking is a pattern of behavior directed at a specific person that would cause a reasonable person to fear for the person’s safety or the safety of others; or suffer substantial emotional distress.</a:t>
            </a:r>
          </a:p>
          <a:p>
            <a:pPr lvl="0"/>
            <a:r>
              <a:rPr lang="en-US" dirty="0"/>
              <a:t>Stalkers use a variety of tactics, including (but not limited to): unwanted contact including phone calls, texts, and contact via social media, unwanted gifts, showing up/approaching an individual or their family/friends, monitoring, surveillance, property damage, and threats.</a:t>
            </a:r>
          </a:p>
          <a:p>
            <a:pPr lvl="0"/>
            <a:r>
              <a:rPr lang="en-US" dirty="0"/>
              <a:t>Anyone can be a victim of stalking. A majority of stalking victims are stalked by someone they know.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Stalking is a crime in all 50 states, the District of Columbia, U.S. territories, the military and tribal lands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Stalking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Love</a:t>
            </a:r>
          </a:p>
          <a:p>
            <a:pPr lvl="1"/>
            <a:r>
              <a:rPr lang="en-US" dirty="0" smtClean="0"/>
              <a:t>Affection</a:t>
            </a:r>
          </a:p>
          <a:p>
            <a:pPr lvl="1"/>
            <a:r>
              <a:rPr lang="en-US" dirty="0" smtClean="0"/>
              <a:t>Cute</a:t>
            </a:r>
          </a:p>
          <a:p>
            <a:pPr lvl="1"/>
            <a:r>
              <a:rPr lang="en-US" dirty="0" smtClean="0"/>
              <a:t>Wanted </a:t>
            </a:r>
          </a:p>
          <a:p>
            <a:pPr lvl="1"/>
            <a:r>
              <a:rPr lang="en-US" dirty="0" smtClean="0"/>
              <a:t>Romantic</a:t>
            </a:r>
          </a:p>
          <a:p>
            <a:pPr lvl="1"/>
            <a:r>
              <a:rPr lang="en-US" dirty="0" smtClean="0"/>
              <a:t>The victim’s fault</a:t>
            </a:r>
          </a:p>
          <a:p>
            <a:pPr lvl="1"/>
            <a:r>
              <a:rPr lang="en-US" dirty="0" smtClean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98241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it!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 incidents of stalking or dating violence on campus by contacting the Dallas College Campus Police:  Call </a:t>
            </a:r>
            <a:r>
              <a:rPr lang="en-US" b="1" dirty="0"/>
              <a:t>911</a:t>
            </a:r>
            <a:r>
              <a:rPr lang="en-US" dirty="0"/>
              <a:t> from a campus </a:t>
            </a:r>
            <a:r>
              <a:rPr lang="en-US" dirty="0" smtClean="0"/>
              <a:t>phone or</a:t>
            </a:r>
            <a:endParaRPr lang="en-US" dirty="0"/>
          </a:p>
          <a:p>
            <a:r>
              <a:rPr lang="en-US" dirty="0"/>
              <a:t>Call </a:t>
            </a:r>
            <a:r>
              <a:rPr lang="en-US" b="1" dirty="0"/>
              <a:t>972-860-4290</a:t>
            </a:r>
            <a:r>
              <a:rPr lang="en-US" dirty="0"/>
              <a:t> when using a mobile phone or non-campus phone.  Add the phone number to your list of contacts on your mobile phone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Report </a:t>
            </a:r>
            <a:r>
              <a:rPr lang="en-US" dirty="0"/>
              <a:t>incidents of interpersonal violence on campus to the Title IX Coordinator office at 972-860-3980 or by emailing </a:t>
            </a:r>
            <a:r>
              <a:rPr lang="en-US" dirty="0" smtClean="0">
                <a:hlinkClick r:id="rId2"/>
              </a:rPr>
              <a:t>TitleIX-NLC@dcccd.edu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8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about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</a:t>
            </a:r>
            <a:r>
              <a:rPr lang="en-US" dirty="0" smtClean="0"/>
              <a:t>request </a:t>
            </a:r>
            <a:r>
              <a:rPr lang="en-US" dirty="0"/>
              <a:t>a confidential counseling appointment at Counseling and Psychological Services </a:t>
            </a:r>
            <a:r>
              <a:rPr lang="en-US" dirty="0" smtClean="0"/>
              <a:t>(CAPS) by </a:t>
            </a:r>
            <a:r>
              <a:rPr lang="en-US" dirty="0"/>
              <a:t>emailing </a:t>
            </a:r>
            <a:r>
              <a:rPr lang="en-US" dirty="0" smtClean="0">
                <a:hlinkClick r:id="rId2"/>
              </a:rPr>
              <a:t>counseling@dallascollege.edu</a:t>
            </a:r>
            <a:r>
              <a:rPr lang="en-US" dirty="0" smtClean="0"/>
              <a:t> </a:t>
            </a:r>
            <a:r>
              <a:rPr lang="en-US" dirty="0"/>
              <a:t>or calling 972-669-6400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 your friends and classmates know that help is available.</a:t>
            </a:r>
          </a:p>
          <a:p>
            <a:r>
              <a:rPr lang="en-US" dirty="0"/>
              <a:t>Currently enrolled students aged 18 or older can request a virtual or on-campus counseling appointment.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 </a:t>
            </a:r>
            <a:r>
              <a:rPr lang="en-US" u="sng" dirty="0" smtClean="0">
                <a:hlinkClick r:id="rId2"/>
              </a:rPr>
              <a:t>jaimetorres@dallascollege.edu</a:t>
            </a:r>
            <a:r>
              <a:rPr lang="en-US" dirty="0" smtClean="0"/>
              <a:t> </a:t>
            </a:r>
            <a:r>
              <a:rPr lang="en-US" dirty="0"/>
              <a:t>or visit </a:t>
            </a:r>
            <a:r>
              <a:rPr lang="en-US" dirty="0" smtClean="0">
                <a:hlinkClick r:id="rId3"/>
              </a:rPr>
              <a:t>College Alliance Against Sexual Assault (CAASA)</a:t>
            </a:r>
            <a:r>
              <a:rPr lang="en-US" dirty="0" smtClean="0"/>
              <a:t> for </a:t>
            </a:r>
            <a:r>
              <a:rPr lang="en-US" dirty="0"/>
              <a:t>more information on how we can stop interpersonal violence in our communities.</a:t>
            </a:r>
          </a:p>
          <a:p>
            <a:r>
              <a:rPr lang="en-US" dirty="0"/>
              <a:t>Additional resources include:</a:t>
            </a:r>
          </a:p>
          <a:p>
            <a:r>
              <a:rPr lang="en-US" b="1" dirty="0"/>
              <a:t>Dallas Area Rape Crisis Center (DARCC) 24-Hour Hotline:</a:t>
            </a:r>
            <a:r>
              <a:rPr lang="en-US" dirty="0"/>
              <a:t> 972-641-7273</a:t>
            </a:r>
          </a:p>
          <a:p>
            <a:r>
              <a:rPr lang="en-US" b="1" dirty="0"/>
              <a:t>National Domestic Violence Hotline:</a:t>
            </a:r>
            <a:r>
              <a:rPr lang="en-US" dirty="0"/>
              <a:t> 800-799-SAFE (7233) or 800-787-3224 (TTY)</a:t>
            </a:r>
          </a:p>
          <a:p>
            <a:r>
              <a:rPr lang="en-US" b="1" dirty="0"/>
              <a:t>National Dating Abuse Helpline:</a:t>
            </a:r>
            <a:r>
              <a:rPr lang="en-US" dirty="0"/>
              <a:t> 866-331-9474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Texas </a:t>
            </a:r>
            <a:r>
              <a:rPr lang="en-US" b="1" dirty="0"/>
              <a:t>Advocacy Project Hope Line:</a:t>
            </a:r>
            <a:r>
              <a:rPr lang="en-US" dirty="0"/>
              <a:t> 800-374-HOPE (4673)</a:t>
            </a:r>
          </a:p>
          <a:p>
            <a:r>
              <a:rPr lang="en-US" b="1" u="sng" dirty="0">
                <a:hlinkClick r:id="rId2"/>
              </a:rPr>
              <a:t>The Texas Crime Victims' Compensation Program</a:t>
            </a:r>
            <a:endParaRPr lang="en-US" dirty="0"/>
          </a:p>
          <a:p>
            <a:r>
              <a:rPr lang="en-US" b="1" dirty="0"/>
              <a:t>National Suicide Prevention Lifeline:</a:t>
            </a:r>
            <a:r>
              <a:rPr lang="en-US" dirty="0"/>
              <a:t> 800-273-8255</a:t>
            </a:r>
          </a:p>
          <a:p>
            <a:r>
              <a:rPr lang="en-US" b="1" u="sng" dirty="0">
                <a:hlinkClick r:id="rId3"/>
              </a:rPr>
              <a:t>Texas Council on Family Violence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CAASA (2021). CAASA Resources.  Retrieved from </a:t>
            </a:r>
            <a:r>
              <a:rPr lang="en-US" dirty="0">
                <a:hlinkClick r:id="rId2"/>
              </a:rPr>
              <a:t>College Alliance Against Sexual Assault – Student Clubs and Organizations – Dallas </a:t>
            </a:r>
            <a:r>
              <a:rPr lang="en-US" dirty="0" smtClean="0">
                <a:hlinkClick r:id="rId2"/>
              </a:rPr>
              <a:t>College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SPARC (2021). What is Stalking? Definition and FAQs. Retrieved from </a:t>
            </a:r>
            <a:r>
              <a:rPr lang="en-US" dirty="0">
                <a:hlinkClick r:id="rId3"/>
              </a:rPr>
              <a:t>Definition &amp; FAQ | Stalking Awareness &amp; Prevention | SPARC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9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0AF4C9A6A55843B37AAE11D3576CEB" ma:contentTypeVersion="1" ma:contentTypeDescription="Create a new document." ma:contentTypeScope="" ma:versionID="11e6cec101058924dea7becc38a571f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01fac345008aa34b3a53f2166bf3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27CEC2B-5498-45B6-9A39-B5FC99EA610B}"/>
</file>

<file path=customXml/itemProps2.xml><?xml version="1.0" encoding="utf-8"?>
<ds:datastoreItem xmlns:ds="http://schemas.openxmlformats.org/officeDocument/2006/customXml" ds:itemID="{59FEE346-A44E-40F6-A31D-2FCC9FE8B551}"/>
</file>

<file path=customXml/itemProps3.xml><?xml version="1.0" encoding="utf-8"?>
<ds:datastoreItem xmlns:ds="http://schemas.openxmlformats.org/officeDocument/2006/customXml" ds:itemID="{65FE42C1-1988-415A-80F8-41BB1BD26900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382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Montserrat ExtraBold</vt:lpstr>
      <vt:lpstr>Roboto Condensed</vt:lpstr>
      <vt:lpstr>Roboto Medium</vt:lpstr>
      <vt:lpstr>Office Theme</vt:lpstr>
      <vt:lpstr>Stalking Awareness: Know it! Name it! Stop it! Talk about it!</vt:lpstr>
      <vt:lpstr>Learning Objectives</vt:lpstr>
      <vt:lpstr>Know it!</vt:lpstr>
      <vt:lpstr>Name it!</vt:lpstr>
      <vt:lpstr>Stop it! </vt:lpstr>
      <vt:lpstr>Talk about it!</vt:lpstr>
      <vt:lpstr>Resources</vt:lpstr>
      <vt:lpstr>Resources</vt:lpstr>
      <vt:lpstr>Reference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McClendon, Josh</dc:creator>
  <cp:lastModifiedBy>Torres, Jaime</cp:lastModifiedBy>
  <cp:revision>19</cp:revision>
  <dcterms:created xsi:type="dcterms:W3CDTF">2020-06-16T18:40:41Z</dcterms:created>
  <dcterms:modified xsi:type="dcterms:W3CDTF">2022-08-09T16:41:23Z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0x010100D80AF4C9A6A55843B37AAE11D3576CEB</vt:lpwstr>
  </property>
</Properties>
</file>